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67" r:id="rId11"/>
    <p:sldId id="268" r:id="rId12"/>
    <p:sldId id="269" r:id="rId13"/>
    <p:sldId id="270" r:id="rId14"/>
    <p:sldId id="265" r:id="rId15"/>
    <p:sldId id="266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oboto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720" y="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67853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313468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262807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844766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74505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ru-RU" sz="32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Договора</a:t>
            </a:r>
            <a:endParaRPr lang="ru-RU"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483455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EB8AFA9-0244-4A62-BF34-B216CA6552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2245" y="1197972"/>
            <a:ext cx="9182100" cy="560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40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ru-RU" sz="32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Расписание</a:t>
            </a:r>
            <a:endParaRPr lang="ru-RU"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483455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6D51E4A-6109-4DF1-9F81-EC9A99336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2141" y="1297039"/>
            <a:ext cx="7970520" cy="534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32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ru-RU" sz="32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Услуги</a:t>
            </a:r>
            <a:endParaRPr lang="ru-RU"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406384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BA6F708-F3A4-4B5D-9F7A-B70C759307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9316" y="1287693"/>
            <a:ext cx="9330561" cy="531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989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2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Визит</a:t>
            </a:r>
          </a:p>
        </p:txBody>
      </p:sp>
      <p:sp>
        <p:nvSpPr>
          <p:cNvPr id="296" name="Google Shape;296;p28"/>
          <p:cNvSpPr txBox="1"/>
          <p:nvPr/>
        </p:nvSpPr>
        <p:spPr>
          <a:xfrm>
            <a:off x="483455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4289F21-C956-4870-8142-25042B7BA8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1544" y="1197972"/>
            <a:ext cx="7448843" cy="552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435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752090" y="1428872"/>
            <a:ext cx="6505800" cy="3139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Реализовать интерфейсы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Разработать хранилище для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OLAP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Сделать пакетное решение (автоматическое разворачивание БД и клиентской части)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Порефлексировать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ваше ФИО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Должность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Компанию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Фитнес клуб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 descr="Изображение выглядит как внешний, женщина, человек, передний&#10;&#10;Автоматически созданное описание">
            <a:extLst>
              <a:ext uri="{FF2B5EF4-FFF2-40B4-BE49-F238E27FC236}">
                <a16:creationId xmlns:a16="http://schemas.microsoft.com/office/drawing/2014/main" id="{1987199A-40FB-440D-B4A5-20373A6A6BD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10394" b="10394"/>
          <a:stretch>
            <a:fillRect/>
          </a:stretch>
        </p:blipFill>
        <p:spPr>
          <a:xfrm>
            <a:off x="3522480" y="5140713"/>
            <a:ext cx="1261164" cy="1332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Полятыкина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 Татьяна Игоревна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Разработчик прикладного ПО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ООО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ru-RU" dirty="0" err="1">
                <a:latin typeface="Roboto"/>
                <a:ea typeface="Roboto"/>
                <a:cs typeface="Roboto"/>
                <a:sym typeface="Roboto"/>
              </a:rPr>
              <a:t>Автостэлс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”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Разработать архитектуру БД для автоматизации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деятельности фитнес клуба</a:t>
            </a:r>
            <a:endParaRPr lang="ru-RU"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Определить перспективы использования БД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 средства автоматизации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разработанную концепцию</a:t>
            </a: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Разработать перспективный проект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 структуру для БД</a:t>
            </a: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Научиться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правильно подходить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 архитектуре БД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Реализовать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GUI</a:t>
            </a:r>
            <a:r>
              <a:rPr lang="ru-RU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OLAP 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582515" y="1377414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Разработана архитектура БД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Продуманы процессы и варианты интерфейсов для приложений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88730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32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</a:t>
            </a:r>
            <a:r>
              <a:rPr lang="ru-RU" sz="32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ма</a:t>
            </a:r>
            <a:r>
              <a:rPr lang="ru-RU" sz="32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Люди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323435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A26393-C020-4517-BEF1-7BC2061E4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434" y="1287693"/>
            <a:ext cx="11316471" cy="522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357218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200</Words>
  <Application>Microsoft Office PowerPoint</Application>
  <PresentationFormat>Широкоэкранный</PresentationFormat>
  <Paragraphs>81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Avenir</vt:lpstr>
      <vt:lpstr>Roboto</vt:lpstr>
      <vt:lpstr>Noto Sans Symbols</vt:lpstr>
      <vt:lpstr>Arial</vt:lpstr>
      <vt:lpstr>Calibri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Tatyana Polyatykina</dc:creator>
  <cp:lastModifiedBy>Tatyana Polyatykina</cp:lastModifiedBy>
  <cp:revision>6</cp:revision>
  <dcterms:modified xsi:type="dcterms:W3CDTF">2020-11-20T23:50:00Z</dcterms:modified>
</cp:coreProperties>
</file>